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6" autoAdjust="0"/>
    <p:restoredTop sz="94717"/>
  </p:normalViewPr>
  <p:slideViewPr>
    <p:cSldViewPr snapToGrid="0">
      <p:cViewPr varScale="1">
        <p:scale>
          <a:sx n="102" d="100"/>
          <a:sy n="102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wiki.cdot.senecacollege.ca/wiki/Tutorial_1:_Using_Your_Matrix_Server_Account#INVESTIGATION_1:_ACCESSING_YOUR_MATRIX_LINUX_ACCOUN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Examination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Virtual Computers 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As of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September 2020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, 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10, Mac OSX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senecausername@matrix.senecacollege.ca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731669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32" y="3293015"/>
            <a:ext cx="238125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057129766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Faculty Contact Information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left navigation pane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83" y="2755493"/>
            <a:ext cx="3855705" cy="1615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0" y="1853280"/>
            <a:ext cx="5899191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</a:t>
            </a:r>
            <a:br>
              <a:rPr dirty="0"/>
            </a:b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Recorded 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streaming video which becomes available a few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hours after the lecture.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Quizzes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online quizzes for this course.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midterm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and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final exam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test2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for this course. 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3" y="2614433"/>
            <a:ext cx="5110445" cy="2958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17609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b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cans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section (in yellow)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that provide the student-guided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83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7306</TotalTime>
  <Words>3440</Words>
  <Application>Microsoft Macintosh PowerPoint</Application>
  <PresentationFormat>Widescreen</PresentationFormat>
  <Paragraphs>255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863</cp:revision>
  <dcterms:created xsi:type="dcterms:W3CDTF">2019-04-25T17:31:46Z</dcterms:created>
  <dcterms:modified xsi:type="dcterms:W3CDTF">2023-05-06T17:26:39Z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